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69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382B-39A6-4450-A118-236FAE7998DA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F1-ACD0-49BF-B797-AA7F7C2AD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59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382B-39A6-4450-A118-236FAE7998DA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F1-ACD0-49BF-B797-AA7F7C2AD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88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382B-39A6-4450-A118-236FAE7998DA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F1-ACD0-49BF-B797-AA7F7C2AD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62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382B-39A6-4450-A118-236FAE7998DA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F1-ACD0-49BF-B797-AA7F7C2AD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16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382B-39A6-4450-A118-236FAE7998DA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F1-ACD0-49BF-B797-AA7F7C2AD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26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382B-39A6-4450-A118-236FAE7998DA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F1-ACD0-49BF-B797-AA7F7C2AD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28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382B-39A6-4450-A118-236FAE7998DA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F1-ACD0-49BF-B797-AA7F7C2AD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9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382B-39A6-4450-A118-236FAE7998DA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F1-ACD0-49BF-B797-AA7F7C2AD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19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382B-39A6-4450-A118-236FAE7998DA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F1-ACD0-49BF-B797-AA7F7C2AD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08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382B-39A6-4450-A118-236FAE7998DA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F1-ACD0-49BF-B797-AA7F7C2AD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7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382B-39A6-4450-A118-236FAE7998DA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F1-ACD0-49BF-B797-AA7F7C2AD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9382B-39A6-4450-A118-236FAE7998DA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742F1-ACD0-49BF-B797-AA7F7C2AD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38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/>
          <p:cNvGrpSpPr/>
          <p:nvPr/>
        </p:nvGrpSpPr>
        <p:grpSpPr>
          <a:xfrm>
            <a:off x="1233414" y="1121045"/>
            <a:ext cx="6106359" cy="5"/>
            <a:chOff x="1226596" y="4026242"/>
            <a:chExt cx="6106359" cy="5"/>
          </a:xfrm>
        </p:grpSpPr>
        <p:cxnSp>
          <p:nvCxnSpPr>
            <p:cNvPr id="21" name="直線コネクタ 20"/>
            <p:cNvCxnSpPr/>
            <p:nvPr/>
          </p:nvCxnSpPr>
          <p:spPr>
            <a:xfrm>
              <a:off x="1226596" y="4026242"/>
              <a:ext cx="6106359" cy="0"/>
            </a:xfrm>
            <a:prstGeom prst="line">
              <a:avLst/>
            </a:prstGeom>
            <a:ln w="508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1226596" y="4026247"/>
              <a:ext cx="6106359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グループ化 29"/>
          <p:cNvGrpSpPr/>
          <p:nvPr/>
        </p:nvGrpSpPr>
        <p:grpSpPr>
          <a:xfrm>
            <a:off x="1233414" y="2078691"/>
            <a:ext cx="6106359" cy="5"/>
            <a:chOff x="1226596" y="4026242"/>
            <a:chExt cx="6106359" cy="5"/>
          </a:xfrm>
        </p:grpSpPr>
        <p:cxnSp>
          <p:nvCxnSpPr>
            <p:cNvPr id="31" name="直線コネクタ 30"/>
            <p:cNvCxnSpPr/>
            <p:nvPr/>
          </p:nvCxnSpPr>
          <p:spPr>
            <a:xfrm>
              <a:off x="1226596" y="4026242"/>
              <a:ext cx="6106359" cy="0"/>
            </a:xfrm>
            <a:prstGeom prst="line">
              <a:avLst/>
            </a:prstGeom>
            <a:ln w="508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1226596" y="4026247"/>
              <a:ext cx="6106359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グループ化 32"/>
          <p:cNvGrpSpPr/>
          <p:nvPr/>
        </p:nvGrpSpPr>
        <p:grpSpPr>
          <a:xfrm>
            <a:off x="1233414" y="3010730"/>
            <a:ext cx="6106359" cy="5"/>
            <a:chOff x="1226596" y="4026242"/>
            <a:chExt cx="6106359" cy="5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1226596" y="4026242"/>
              <a:ext cx="6106359" cy="0"/>
            </a:xfrm>
            <a:prstGeom prst="line">
              <a:avLst/>
            </a:prstGeom>
            <a:ln w="508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226596" y="4026247"/>
              <a:ext cx="6106359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角丸四角形 35"/>
          <p:cNvSpPr/>
          <p:nvPr/>
        </p:nvSpPr>
        <p:spPr>
          <a:xfrm>
            <a:off x="7164158" y="854691"/>
            <a:ext cx="900000" cy="2448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Koumi</a:t>
            </a:r>
            <a:endParaRPr kumimoji="1" lang="ja-JP" altLang="en-US" dirty="0"/>
          </a:p>
        </p:txBody>
      </p:sp>
      <p:sp>
        <p:nvSpPr>
          <p:cNvPr id="37" name="角丸四角形 36"/>
          <p:cNvSpPr/>
          <p:nvPr/>
        </p:nvSpPr>
        <p:spPr>
          <a:xfrm>
            <a:off x="2639473" y="2775228"/>
            <a:ext cx="1080000" cy="468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Shiojiri</a:t>
            </a:r>
            <a:endParaRPr kumimoji="1" lang="ja-JP" altLang="en-US" dirty="0"/>
          </a:p>
        </p:txBody>
      </p:sp>
      <p:sp>
        <p:nvSpPr>
          <p:cNvPr id="38" name="角丸四角形 37"/>
          <p:cNvSpPr/>
          <p:nvPr/>
        </p:nvSpPr>
        <p:spPr>
          <a:xfrm>
            <a:off x="380099" y="2775228"/>
            <a:ext cx="1080000" cy="468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Nagoya</a:t>
            </a:r>
            <a:endParaRPr kumimoji="1" lang="ja-JP" altLang="en-US" dirty="0"/>
          </a:p>
        </p:txBody>
      </p:sp>
      <p:sp>
        <p:nvSpPr>
          <p:cNvPr id="39" name="角丸四角形 38"/>
          <p:cNvSpPr/>
          <p:nvPr/>
        </p:nvSpPr>
        <p:spPr>
          <a:xfrm>
            <a:off x="4812365" y="2775228"/>
            <a:ext cx="1476000" cy="468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Kobuchizawa</a:t>
            </a:r>
            <a:endParaRPr kumimoji="1" lang="ja-JP" altLang="en-US" dirty="0"/>
          </a:p>
        </p:txBody>
      </p:sp>
      <p:sp>
        <p:nvSpPr>
          <p:cNvPr id="40" name="角丸四角形 39"/>
          <p:cNvSpPr/>
          <p:nvPr/>
        </p:nvSpPr>
        <p:spPr>
          <a:xfrm>
            <a:off x="380099" y="854691"/>
            <a:ext cx="1080000" cy="468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Tokyo</a:t>
            </a:r>
            <a:endParaRPr kumimoji="1" lang="ja-JP" altLang="en-US" dirty="0"/>
          </a:p>
        </p:txBody>
      </p:sp>
      <p:sp>
        <p:nvSpPr>
          <p:cNvPr id="41" name="角丸四角形 40"/>
          <p:cNvSpPr/>
          <p:nvPr/>
        </p:nvSpPr>
        <p:spPr>
          <a:xfrm>
            <a:off x="3336366" y="854691"/>
            <a:ext cx="1476000" cy="468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Sakudaira</a:t>
            </a:r>
            <a:endParaRPr kumimoji="1" lang="ja-JP" altLang="en-US" dirty="0"/>
          </a:p>
        </p:txBody>
      </p:sp>
      <p:sp>
        <p:nvSpPr>
          <p:cNvPr id="42" name="角丸四角形 41"/>
          <p:cNvSpPr/>
          <p:nvPr/>
        </p:nvSpPr>
        <p:spPr>
          <a:xfrm>
            <a:off x="377154" y="1814960"/>
            <a:ext cx="1080000" cy="468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Shinjuku</a:t>
            </a:r>
            <a:endParaRPr kumimoji="1" lang="ja-JP" altLang="en-US" dirty="0"/>
          </a:p>
        </p:txBody>
      </p:sp>
      <p:sp>
        <p:nvSpPr>
          <p:cNvPr id="43" name="角丸四角形 42"/>
          <p:cNvSpPr/>
          <p:nvPr/>
        </p:nvSpPr>
        <p:spPr>
          <a:xfrm>
            <a:off x="3336365" y="1814960"/>
            <a:ext cx="1476000" cy="468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Kobuchizawa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480915" y="652682"/>
            <a:ext cx="181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JR Hokuriku</a:t>
            </a:r>
            <a:r>
              <a:rPr lang="ja-JP" altLang="en-US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Shinkansen (via Nagano)</a:t>
            </a:r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938133" y="1789717"/>
            <a:ext cx="98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JR Chuo Line</a:t>
            </a:r>
            <a:endParaRPr kumimoji="1" lang="ja-JP" altLang="en-US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401013" y="2730838"/>
            <a:ext cx="13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JR Chuo West Line</a:t>
            </a:r>
            <a:endParaRPr kumimoji="1"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657327" y="2733796"/>
            <a:ext cx="12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JR Chuo East Line</a:t>
            </a:r>
            <a:endParaRPr kumimoji="1" lang="ja-JP" altLang="en-US" sz="12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17341" y="2723351"/>
            <a:ext cx="104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JR </a:t>
            </a:r>
            <a:r>
              <a:rPr lang="en-US" altLang="ja-JP" sz="1200" dirty="0" err="1" smtClean="0">
                <a:ea typeface="メイリオ" panose="020B0604030504040204" pitchFamily="50" charset="-128"/>
                <a:cs typeface="メイリオ" panose="020B0604030504040204" pitchFamily="50" charset="-128"/>
              </a:rPr>
              <a:t>Koumi</a:t>
            </a:r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 Line</a:t>
            </a:r>
            <a:endParaRPr kumimoji="1" lang="ja-JP" altLang="en-US" sz="1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424256" y="807161"/>
            <a:ext cx="1060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JR </a:t>
            </a:r>
            <a:r>
              <a:rPr lang="en-US" altLang="ja-JP" sz="1200" dirty="0" err="1" smtClean="0">
                <a:ea typeface="メイリオ" panose="020B0604030504040204" pitchFamily="50" charset="-128"/>
                <a:cs typeface="メイリオ" panose="020B0604030504040204" pitchFamily="50" charset="-128"/>
              </a:rPr>
              <a:t>Koumi</a:t>
            </a:r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 Line</a:t>
            </a:r>
            <a:endParaRPr kumimoji="1" lang="ja-JP" altLang="en-US" sz="12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990947" y="1132102"/>
            <a:ext cx="72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(75 min)</a:t>
            </a:r>
            <a:endParaRPr kumimoji="1" lang="ja-JP" altLang="en-US" sz="1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986017" y="2095168"/>
            <a:ext cx="79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(120 min)</a:t>
            </a:r>
            <a:endParaRPr kumimoji="1" lang="ja-JP" altLang="en-US" sz="12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660915" y="3010796"/>
            <a:ext cx="79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(120 min)</a:t>
            </a:r>
            <a:endParaRPr kumimoji="1" lang="ja-JP" altLang="en-US" sz="12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926593" y="3000350"/>
            <a:ext cx="72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(40 min)</a:t>
            </a:r>
            <a:endParaRPr kumimoji="1" lang="ja-JP" altLang="en-US" sz="1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98883" y="3021493"/>
            <a:ext cx="72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(60 min)</a:t>
            </a:r>
            <a:endParaRPr kumimoji="1" lang="ja-JP" altLang="en-US" sz="12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594623" y="1132103"/>
            <a:ext cx="72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(45 min)</a:t>
            </a:r>
            <a:endParaRPr kumimoji="1" lang="ja-JP" altLang="en-US" sz="12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455295" y="1771505"/>
            <a:ext cx="1060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JR </a:t>
            </a:r>
            <a:r>
              <a:rPr lang="en-US" altLang="ja-JP" sz="1200" dirty="0" err="1" smtClean="0">
                <a:ea typeface="メイリオ" panose="020B0604030504040204" pitchFamily="50" charset="-128"/>
                <a:cs typeface="メイリオ" panose="020B0604030504040204" pitchFamily="50" charset="-128"/>
              </a:rPr>
              <a:t>Koumi</a:t>
            </a:r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 Line</a:t>
            </a:r>
            <a:endParaRPr kumimoji="1" lang="ja-JP" altLang="en-US" sz="12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625662" y="2096447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(60 min)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85925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63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 Shimizu</dc:creator>
  <cp:lastModifiedBy>miyake</cp:lastModifiedBy>
  <cp:revision>10</cp:revision>
  <dcterms:created xsi:type="dcterms:W3CDTF">2016-06-01T02:01:05Z</dcterms:created>
  <dcterms:modified xsi:type="dcterms:W3CDTF">2016-06-01T07:23:38Z</dcterms:modified>
</cp:coreProperties>
</file>